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4" r:id="rId4"/>
    <p:sldId id="259" r:id="rId5"/>
    <p:sldId id="267" r:id="rId6"/>
    <p:sldId id="265" r:id="rId7"/>
    <p:sldId id="260" r:id="rId8"/>
    <p:sldId id="261" r:id="rId9"/>
    <p:sldId id="268" r:id="rId10"/>
    <p:sldId id="262" r:id="rId11"/>
    <p:sldId id="266" r:id="rId12"/>
    <p:sldId id="271" r:id="rId13"/>
    <p:sldId id="272" r:id="rId14"/>
    <p:sldId id="263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5520D-413F-49CB-9DC9-500138764342}" v="974" dt="2024-03-21T19:23:33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6236" autoAdjust="0"/>
  </p:normalViewPr>
  <p:slideViewPr>
    <p:cSldViewPr snapToGrid="0">
      <p:cViewPr varScale="1">
        <p:scale>
          <a:sx n="106" d="100"/>
          <a:sy n="106" d="100"/>
        </p:scale>
        <p:origin x="10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Coelho" userId="6b17eeb89c7dea74" providerId="LiveId" clId="{5995520D-413F-49CB-9DC9-500138764342}"/>
    <pc:docChg chg="undo redo custSel addSld delSld modSld">
      <pc:chgData name="Manuel Coelho" userId="6b17eeb89c7dea74" providerId="LiveId" clId="{5995520D-413F-49CB-9DC9-500138764342}" dt="2024-03-21T19:25:25.525" v="3843" actId="20577"/>
      <pc:docMkLst>
        <pc:docMk/>
      </pc:docMkLst>
      <pc:sldChg chg="addSp delSp modSp mod">
        <pc:chgData name="Manuel Coelho" userId="6b17eeb89c7dea74" providerId="LiveId" clId="{5995520D-413F-49CB-9DC9-500138764342}" dt="2024-03-21T17:25:31.224" v="2713" actId="1076"/>
        <pc:sldMkLst>
          <pc:docMk/>
          <pc:sldMk cId="3611789532" sldId="259"/>
        </pc:sldMkLst>
        <pc:spChg chg="mod">
          <ac:chgData name="Manuel Coelho" userId="6b17eeb89c7dea74" providerId="LiveId" clId="{5995520D-413F-49CB-9DC9-500138764342}" dt="2024-03-21T15:57:03.429" v="416" actId="20577"/>
          <ac:spMkLst>
            <pc:docMk/>
            <pc:sldMk cId="3611789532" sldId="259"/>
            <ac:spMk id="37" creationId="{8EABDF56-F6FA-593A-3462-1E1865C0A4A5}"/>
          </ac:spMkLst>
        </pc:spChg>
        <pc:spChg chg="mod">
          <ac:chgData name="Manuel Coelho" userId="6b17eeb89c7dea74" providerId="LiveId" clId="{5995520D-413F-49CB-9DC9-500138764342}" dt="2024-03-21T17:24:52.200" v="2704" actId="20577"/>
          <ac:spMkLst>
            <pc:docMk/>
            <pc:sldMk cId="3611789532" sldId="259"/>
            <ac:spMk id="43" creationId="{4A75260A-D583-BE5D-7F90-6489641E9F83}"/>
          </ac:spMkLst>
        </pc:spChg>
        <pc:spChg chg="add mod">
          <ac:chgData name="Manuel Coelho" userId="6b17eeb89c7dea74" providerId="LiveId" clId="{5995520D-413F-49CB-9DC9-500138764342}" dt="2024-03-21T17:25:08.928" v="2706" actId="1076"/>
          <ac:spMkLst>
            <pc:docMk/>
            <pc:sldMk cId="3611789532" sldId="259"/>
            <ac:spMk id="46" creationId="{AF097229-77B8-42D5-5FA1-4FA3DF2EE2C4}"/>
          </ac:spMkLst>
        </pc:spChg>
        <pc:spChg chg="add del mod">
          <ac:chgData name="Manuel Coelho" userId="6b17eeb89c7dea74" providerId="LiveId" clId="{5995520D-413F-49CB-9DC9-500138764342}" dt="2024-03-21T17:25:24.989" v="2712" actId="14100"/>
          <ac:spMkLst>
            <pc:docMk/>
            <pc:sldMk cId="3611789532" sldId="259"/>
            <ac:spMk id="47" creationId="{89CC26A8-1DE7-32DB-AD60-369D05BB95E5}"/>
          </ac:spMkLst>
        </pc:spChg>
        <pc:picChg chg="mod">
          <ac:chgData name="Manuel Coelho" userId="6b17eeb89c7dea74" providerId="LiveId" clId="{5995520D-413F-49CB-9DC9-500138764342}" dt="2024-03-21T17:25:10.968" v="2707" actId="1076"/>
          <ac:picMkLst>
            <pc:docMk/>
            <pc:sldMk cId="3611789532" sldId="259"/>
            <ac:picMk id="27" creationId="{E7195E21-E755-BC71-F349-0DEC5BE33FF5}"/>
          </ac:picMkLst>
        </pc:picChg>
        <pc:picChg chg="mod">
          <ac:chgData name="Manuel Coelho" userId="6b17eeb89c7dea74" providerId="LiveId" clId="{5995520D-413F-49CB-9DC9-500138764342}" dt="2024-03-21T17:25:31.224" v="2713" actId="1076"/>
          <ac:picMkLst>
            <pc:docMk/>
            <pc:sldMk cId="3611789532" sldId="259"/>
            <ac:picMk id="45" creationId="{662764ED-D03B-C58D-B910-1EEB415159A5}"/>
          </ac:picMkLst>
        </pc:picChg>
      </pc:sldChg>
      <pc:sldChg chg="modSp">
        <pc:chgData name="Manuel Coelho" userId="6b17eeb89c7dea74" providerId="LiveId" clId="{5995520D-413F-49CB-9DC9-500138764342}" dt="2024-03-21T16:15:20.246" v="851" actId="20577"/>
        <pc:sldMkLst>
          <pc:docMk/>
          <pc:sldMk cId="355267478" sldId="260"/>
        </pc:sldMkLst>
        <pc:spChg chg="mod">
          <ac:chgData name="Manuel Coelho" userId="6b17eeb89c7dea74" providerId="LiveId" clId="{5995520D-413F-49CB-9DC9-500138764342}" dt="2024-03-21T16:15:20.246" v="851" actId="20577"/>
          <ac:spMkLst>
            <pc:docMk/>
            <pc:sldMk cId="355267478" sldId="260"/>
            <ac:spMk id="10" creationId="{38CE588A-3D6B-47F3-D7E1-66C53396FE74}"/>
          </ac:spMkLst>
        </pc:spChg>
      </pc:sldChg>
      <pc:sldChg chg="addSp modSp mod">
        <pc:chgData name="Manuel Coelho" userId="6b17eeb89c7dea74" providerId="LiveId" clId="{5995520D-413F-49CB-9DC9-500138764342}" dt="2024-03-21T17:26:27.115" v="2720" actId="20577"/>
        <pc:sldMkLst>
          <pc:docMk/>
          <pc:sldMk cId="2708276082" sldId="261"/>
        </pc:sldMkLst>
        <pc:spChg chg="mod">
          <ac:chgData name="Manuel Coelho" userId="6b17eeb89c7dea74" providerId="LiveId" clId="{5995520D-413F-49CB-9DC9-500138764342}" dt="2024-03-21T17:26:18.512" v="2718" actId="1076"/>
          <ac:spMkLst>
            <pc:docMk/>
            <pc:sldMk cId="2708276082" sldId="261"/>
            <ac:spMk id="8" creationId="{409D57F9-CC83-4621-BC21-0DBA2C070AE5}"/>
          </ac:spMkLst>
        </pc:spChg>
        <pc:spChg chg="mod">
          <ac:chgData name="Manuel Coelho" userId="6b17eeb89c7dea74" providerId="LiveId" clId="{5995520D-413F-49CB-9DC9-500138764342}" dt="2024-03-21T17:26:21.406" v="2719" actId="1076"/>
          <ac:spMkLst>
            <pc:docMk/>
            <pc:sldMk cId="2708276082" sldId="261"/>
            <ac:spMk id="9" creationId="{89E840B2-C82F-B8D7-C96E-07686F55BEF7}"/>
          </ac:spMkLst>
        </pc:spChg>
        <pc:spChg chg="add mod">
          <ac:chgData name="Manuel Coelho" userId="6b17eeb89c7dea74" providerId="LiveId" clId="{5995520D-413F-49CB-9DC9-500138764342}" dt="2024-03-21T17:26:27.115" v="2720" actId="20577"/>
          <ac:spMkLst>
            <pc:docMk/>
            <pc:sldMk cId="2708276082" sldId="261"/>
            <ac:spMk id="28" creationId="{C8DD5B6A-547C-4FD7-01B8-2BD0351CF36F}"/>
          </ac:spMkLst>
        </pc:spChg>
        <pc:spChg chg="add mod">
          <ac:chgData name="Manuel Coelho" userId="6b17eeb89c7dea74" providerId="LiveId" clId="{5995520D-413F-49CB-9DC9-500138764342}" dt="2024-03-21T16:24:15.746" v="1130" actId="1076"/>
          <ac:spMkLst>
            <pc:docMk/>
            <pc:sldMk cId="2708276082" sldId="261"/>
            <ac:spMk id="29" creationId="{6A8384E8-C6A3-E200-08ED-D3F1BCE3BE3E}"/>
          </ac:spMkLst>
        </pc:spChg>
        <pc:picChg chg="mod">
          <ac:chgData name="Manuel Coelho" userId="6b17eeb89c7dea74" providerId="LiveId" clId="{5995520D-413F-49CB-9DC9-500138764342}" dt="2024-03-21T16:24:27.464" v="1135" actId="1035"/>
          <ac:picMkLst>
            <pc:docMk/>
            <pc:sldMk cId="2708276082" sldId="261"/>
            <ac:picMk id="27" creationId="{E0DE9AF8-2E5A-AE76-D10C-892BFCAB89D8}"/>
          </ac:picMkLst>
        </pc:picChg>
      </pc:sldChg>
      <pc:sldChg chg="addSp modSp mod">
        <pc:chgData name="Manuel Coelho" userId="6b17eeb89c7dea74" providerId="LiveId" clId="{5995520D-413F-49CB-9DC9-500138764342}" dt="2024-03-21T19:23:06.230" v="3812" actId="20577"/>
        <pc:sldMkLst>
          <pc:docMk/>
          <pc:sldMk cId="594126457" sldId="262"/>
        </pc:sldMkLst>
        <pc:spChg chg="mod">
          <ac:chgData name="Manuel Coelho" userId="6b17eeb89c7dea74" providerId="LiveId" clId="{5995520D-413F-49CB-9DC9-500138764342}" dt="2024-03-21T18:16:33.562" v="3162" actId="14100"/>
          <ac:spMkLst>
            <pc:docMk/>
            <pc:sldMk cId="594126457" sldId="262"/>
            <ac:spMk id="8" creationId="{409D57F9-CC83-4621-BC21-0DBA2C070AE5}"/>
          </ac:spMkLst>
        </pc:spChg>
        <pc:spChg chg="add mod">
          <ac:chgData name="Manuel Coelho" userId="6b17eeb89c7dea74" providerId="LiveId" clId="{5995520D-413F-49CB-9DC9-500138764342}" dt="2024-03-21T19:23:06.230" v="3812" actId="20577"/>
          <ac:spMkLst>
            <pc:docMk/>
            <pc:sldMk cId="594126457" sldId="262"/>
            <ac:spMk id="37" creationId="{620FB3A5-F8A5-2EB1-3FED-C2C1B0E7998C}"/>
          </ac:spMkLst>
        </pc:spChg>
        <pc:picChg chg="mod">
          <ac:chgData name="Manuel Coelho" userId="6b17eeb89c7dea74" providerId="LiveId" clId="{5995520D-413F-49CB-9DC9-500138764342}" dt="2024-03-21T19:22:56.120" v="3805" actId="1076"/>
          <ac:picMkLst>
            <pc:docMk/>
            <pc:sldMk cId="594126457" sldId="262"/>
            <ac:picMk id="18" creationId="{E4D48B94-A2E2-2B8C-47AB-90669C463189}"/>
          </ac:picMkLst>
        </pc:picChg>
      </pc:sldChg>
      <pc:sldChg chg="modSp mod">
        <pc:chgData name="Manuel Coelho" userId="6b17eeb89c7dea74" providerId="LiveId" clId="{5995520D-413F-49CB-9DC9-500138764342}" dt="2024-03-21T15:30:38.774" v="114" actId="1076"/>
        <pc:sldMkLst>
          <pc:docMk/>
          <pc:sldMk cId="1602377077" sldId="263"/>
        </pc:sldMkLst>
        <pc:picChg chg="mod">
          <ac:chgData name="Manuel Coelho" userId="6b17eeb89c7dea74" providerId="LiveId" clId="{5995520D-413F-49CB-9DC9-500138764342}" dt="2024-03-21T15:30:38.774" v="114" actId="1076"/>
          <ac:picMkLst>
            <pc:docMk/>
            <pc:sldMk cId="1602377077" sldId="263"/>
            <ac:picMk id="6" creationId="{918EB78E-7C54-DE88-7A5D-418619FA4F14}"/>
          </ac:picMkLst>
        </pc:picChg>
      </pc:sldChg>
      <pc:sldChg chg="addSp delSp modSp mod">
        <pc:chgData name="Manuel Coelho" userId="6b17eeb89c7dea74" providerId="LiveId" clId="{5995520D-413F-49CB-9DC9-500138764342}" dt="2024-03-21T15:55:44.086" v="257" actId="20577"/>
        <pc:sldMkLst>
          <pc:docMk/>
          <pc:sldMk cId="3853992295" sldId="264"/>
        </pc:sldMkLst>
        <pc:spChg chg="mod">
          <ac:chgData name="Manuel Coelho" userId="6b17eeb89c7dea74" providerId="LiveId" clId="{5995520D-413F-49CB-9DC9-500138764342}" dt="2024-03-21T15:20:58.095" v="107" actId="20577"/>
          <ac:spMkLst>
            <pc:docMk/>
            <pc:sldMk cId="3853992295" sldId="264"/>
            <ac:spMk id="26" creationId="{2AAB347D-E84C-56CD-B348-5D1A42DCD726}"/>
          </ac:spMkLst>
        </pc:spChg>
        <pc:spChg chg="mod">
          <ac:chgData name="Manuel Coelho" userId="6b17eeb89c7dea74" providerId="LiveId" clId="{5995520D-413F-49CB-9DC9-500138764342}" dt="2024-03-21T15:55:44.086" v="257" actId="20577"/>
          <ac:spMkLst>
            <pc:docMk/>
            <pc:sldMk cId="3853992295" sldId="264"/>
            <ac:spMk id="27" creationId="{375B8E63-3E70-AB21-15B2-DDE85983D01D}"/>
          </ac:spMkLst>
        </pc:spChg>
        <pc:spChg chg="add mod">
          <ac:chgData name="Manuel Coelho" userId="6b17eeb89c7dea74" providerId="LiveId" clId="{5995520D-413F-49CB-9DC9-500138764342}" dt="2024-03-21T15:50:52.587" v="115"/>
          <ac:spMkLst>
            <pc:docMk/>
            <pc:sldMk cId="3853992295" sldId="264"/>
            <ac:spMk id="36" creationId="{D690EC8D-8535-AFD1-9EB0-1445D42DE0FF}"/>
          </ac:spMkLst>
        </pc:spChg>
        <pc:picChg chg="del">
          <ac:chgData name="Manuel Coelho" userId="6b17eeb89c7dea74" providerId="LiveId" clId="{5995520D-413F-49CB-9DC9-500138764342}" dt="2024-03-21T15:30:07.267" v="108" actId="478"/>
          <ac:picMkLst>
            <pc:docMk/>
            <pc:sldMk cId="3853992295" sldId="264"/>
            <ac:picMk id="33" creationId="{251ACBB7-8E4D-631A-8FB1-7B4CE0C44C30}"/>
          </ac:picMkLst>
        </pc:picChg>
        <pc:picChg chg="add mod">
          <ac:chgData name="Manuel Coelho" userId="6b17eeb89c7dea74" providerId="LiveId" clId="{5995520D-413F-49CB-9DC9-500138764342}" dt="2024-03-21T15:30:17.694" v="113" actId="1076"/>
          <ac:picMkLst>
            <pc:docMk/>
            <pc:sldMk cId="3853992295" sldId="264"/>
            <ac:picMk id="35" creationId="{B6688AA8-30FC-502B-AC3C-A90717785C90}"/>
          </ac:picMkLst>
        </pc:picChg>
      </pc:sldChg>
      <pc:sldChg chg="addSp delSp modSp mod">
        <pc:chgData name="Manuel Coelho" userId="6b17eeb89c7dea74" providerId="LiveId" clId="{5995520D-413F-49CB-9DC9-500138764342}" dt="2024-03-21T18:16:20.368" v="3160" actId="1076"/>
        <pc:sldMkLst>
          <pc:docMk/>
          <pc:sldMk cId="2731416639" sldId="266"/>
        </pc:sldMkLst>
        <pc:spChg chg="mod">
          <ac:chgData name="Manuel Coelho" userId="6b17eeb89c7dea74" providerId="LiveId" clId="{5995520D-413F-49CB-9DC9-500138764342}" dt="2024-03-21T14:16:34.464" v="18" actId="20577"/>
          <ac:spMkLst>
            <pc:docMk/>
            <pc:sldMk cId="2731416639" sldId="266"/>
            <ac:spMk id="2" creationId="{97A7A03E-B04C-53B5-B6C3-FE9EB8474F8B}"/>
          </ac:spMkLst>
        </pc:spChg>
        <pc:spChg chg="del mod">
          <ac:chgData name="Manuel Coelho" userId="6b17eeb89c7dea74" providerId="LiveId" clId="{5995520D-413F-49CB-9DC9-500138764342}" dt="2024-03-21T18:08:08.099" v="2827" actId="478"/>
          <ac:spMkLst>
            <pc:docMk/>
            <pc:sldMk cId="2731416639" sldId="266"/>
            <ac:spMk id="8" creationId="{409D57F9-CC83-4621-BC21-0DBA2C070AE5}"/>
          </ac:spMkLst>
        </pc:spChg>
        <pc:spChg chg="add mod">
          <ac:chgData name="Manuel Coelho" userId="6b17eeb89c7dea74" providerId="LiveId" clId="{5995520D-413F-49CB-9DC9-500138764342}" dt="2024-03-21T18:08:04.203" v="2826"/>
          <ac:spMkLst>
            <pc:docMk/>
            <pc:sldMk cId="2731416639" sldId="266"/>
            <ac:spMk id="18" creationId="{AD73E971-3F0C-FA9A-D42E-DF7FE12A6CB6}"/>
          </ac:spMkLst>
        </pc:spChg>
        <pc:spChg chg="add mod">
          <ac:chgData name="Manuel Coelho" userId="6b17eeb89c7dea74" providerId="LiveId" clId="{5995520D-413F-49CB-9DC9-500138764342}" dt="2024-03-21T18:16:20.368" v="3160" actId="1076"/>
          <ac:spMkLst>
            <pc:docMk/>
            <pc:sldMk cId="2731416639" sldId="266"/>
            <ac:spMk id="19" creationId="{092834A3-23A8-31A2-75E1-351F413A3726}"/>
          </ac:spMkLst>
        </pc:spChg>
        <pc:picChg chg="add mod">
          <ac:chgData name="Manuel Coelho" userId="6b17eeb89c7dea74" providerId="LiveId" clId="{5995520D-413F-49CB-9DC9-500138764342}" dt="2024-03-21T18:08:49.994" v="2839" actId="1076"/>
          <ac:picMkLst>
            <pc:docMk/>
            <pc:sldMk cId="2731416639" sldId="266"/>
            <ac:picMk id="11" creationId="{75CCD964-15F5-A275-3BA5-44A8113C1FF6}"/>
          </ac:picMkLst>
        </pc:picChg>
        <pc:picChg chg="add mod">
          <ac:chgData name="Manuel Coelho" userId="6b17eeb89c7dea74" providerId="LiveId" clId="{5995520D-413F-49CB-9DC9-500138764342}" dt="2024-03-21T18:16:13.370" v="3158" actId="1076"/>
          <ac:picMkLst>
            <pc:docMk/>
            <pc:sldMk cId="2731416639" sldId="266"/>
            <ac:picMk id="13" creationId="{6B1C7179-57CE-B1B4-7303-6AE04E5E6DC7}"/>
          </ac:picMkLst>
        </pc:picChg>
        <pc:picChg chg="add del mod">
          <ac:chgData name="Manuel Coelho" userId="6b17eeb89c7dea74" providerId="LiveId" clId="{5995520D-413F-49CB-9DC9-500138764342}" dt="2024-03-21T15:04:45.358" v="97" actId="478"/>
          <ac:picMkLst>
            <pc:docMk/>
            <pc:sldMk cId="2731416639" sldId="266"/>
            <ac:picMk id="15" creationId="{E9034902-998E-BEA3-FE0B-80F14365CB90}"/>
          </ac:picMkLst>
        </pc:picChg>
        <pc:picChg chg="add mod">
          <ac:chgData name="Manuel Coelho" userId="6b17eeb89c7dea74" providerId="LiveId" clId="{5995520D-413F-49CB-9DC9-500138764342}" dt="2024-03-21T18:16:14.922" v="3159" actId="1076"/>
          <ac:picMkLst>
            <pc:docMk/>
            <pc:sldMk cId="2731416639" sldId="266"/>
            <ac:picMk id="17" creationId="{C6558F1D-0A1F-A212-B663-61D3EF91156D}"/>
          </ac:picMkLst>
        </pc:picChg>
      </pc:sldChg>
      <pc:sldChg chg="addSp delSp modSp mod">
        <pc:chgData name="Manuel Coelho" userId="6b17eeb89c7dea74" providerId="LiveId" clId="{5995520D-413F-49CB-9DC9-500138764342}" dt="2024-03-21T17:25:48.977" v="2714" actId="20577"/>
        <pc:sldMkLst>
          <pc:docMk/>
          <pc:sldMk cId="3941009588" sldId="267"/>
        </pc:sldMkLst>
        <pc:spChg chg="del">
          <ac:chgData name="Manuel Coelho" userId="6b17eeb89c7dea74" providerId="LiveId" clId="{5995520D-413F-49CB-9DC9-500138764342}" dt="2024-03-21T15:57:51.435" v="419" actId="478"/>
          <ac:spMkLst>
            <pc:docMk/>
            <pc:sldMk cId="3941009588" sldId="267"/>
            <ac:spMk id="4" creationId="{4F565D66-27F5-FF34-7764-615F31539857}"/>
          </ac:spMkLst>
        </pc:spChg>
        <pc:spChg chg="del">
          <ac:chgData name="Manuel Coelho" userId="6b17eeb89c7dea74" providerId="LiveId" clId="{5995520D-413F-49CB-9DC9-500138764342}" dt="2024-03-21T15:57:51.435" v="419" actId="478"/>
          <ac:spMkLst>
            <pc:docMk/>
            <pc:sldMk cId="3941009588" sldId="267"/>
            <ac:spMk id="5" creationId="{35848FEB-FAC8-2CA7-FE24-EC62365D5837}"/>
          </ac:spMkLst>
        </pc:spChg>
        <pc:spChg chg="mod">
          <ac:chgData name="Manuel Coelho" userId="6b17eeb89c7dea74" providerId="LiveId" clId="{5995520D-413F-49CB-9DC9-500138764342}" dt="2024-03-21T16:00:49.675" v="571" actId="1076"/>
          <ac:spMkLst>
            <pc:docMk/>
            <pc:sldMk cId="3941009588" sldId="267"/>
            <ac:spMk id="8" creationId="{409D57F9-CC83-4621-BC21-0DBA2C070AE5}"/>
          </ac:spMkLst>
        </pc:spChg>
        <pc:spChg chg="add mod">
          <ac:chgData name="Manuel Coelho" userId="6b17eeb89c7dea74" providerId="LiveId" clId="{5995520D-413F-49CB-9DC9-500138764342}" dt="2024-03-21T16:05:43.152" v="760" actId="14100"/>
          <ac:spMkLst>
            <pc:docMk/>
            <pc:sldMk cId="3941009588" sldId="267"/>
            <ac:spMk id="27" creationId="{CBE7E5FA-ADA6-6610-115E-57172DA60D83}"/>
          </ac:spMkLst>
        </pc:spChg>
        <pc:spChg chg="add mod">
          <ac:chgData name="Manuel Coelho" userId="6b17eeb89c7dea74" providerId="LiveId" clId="{5995520D-413F-49CB-9DC9-500138764342}" dt="2024-03-21T17:25:48.977" v="2714" actId="20577"/>
          <ac:spMkLst>
            <pc:docMk/>
            <pc:sldMk cId="3941009588" sldId="267"/>
            <ac:spMk id="28" creationId="{3954AA97-8149-A61D-6267-FA2BC80661A9}"/>
          </ac:spMkLst>
        </pc:spChg>
        <pc:picChg chg="mod">
          <ac:chgData name="Manuel Coelho" userId="6b17eeb89c7dea74" providerId="LiveId" clId="{5995520D-413F-49CB-9DC9-500138764342}" dt="2024-03-21T16:00:53.733" v="573" actId="1076"/>
          <ac:picMkLst>
            <pc:docMk/>
            <pc:sldMk cId="3941009588" sldId="267"/>
            <ac:picMk id="21" creationId="{848120C3-8AFA-ACEB-022F-C0669CC2059B}"/>
          </ac:picMkLst>
        </pc:picChg>
        <pc:picChg chg="mod">
          <ac:chgData name="Manuel Coelho" userId="6b17eeb89c7dea74" providerId="LiveId" clId="{5995520D-413F-49CB-9DC9-500138764342}" dt="2024-03-21T15:57:54.550" v="420" actId="1076"/>
          <ac:picMkLst>
            <pc:docMk/>
            <pc:sldMk cId="3941009588" sldId="267"/>
            <ac:picMk id="24" creationId="{0F71DD0C-15BA-02A3-7DD8-DD18307BBAD4}"/>
          </ac:picMkLst>
        </pc:picChg>
      </pc:sldChg>
      <pc:sldChg chg="addSp modSp mod">
        <pc:chgData name="Manuel Coelho" userId="6b17eeb89c7dea74" providerId="LiveId" clId="{5995520D-413F-49CB-9DC9-500138764342}" dt="2024-03-21T19:23:33.585" v="3840" actId="20577"/>
        <pc:sldMkLst>
          <pc:docMk/>
          <pc:sldMk cId="4045044889" sldId="268"/>
        </pc:sldMkLst>
        <pc:spChg chg="mod">
          <ac:chgData name="Manuel Coelho" userId="6b17eeb89c7dea74" providerId="LiveId" clId="{5995520D-413F-49CB-9DC9-500138764342}" dt="2024-03-21T19:22:30.670" v="3802" actId="1076"/>
          <ac:spMkLst>
            <pc:docMk/>
            <pc:sldMk cId="4045044889" sldId="268"/>
            <ac:spMk id="8" creationId="{409D57F9-CC83-4621-BC21-0DBA2C070AE5}"/>
          </ac:spMkLst>
        </pc:spChg>
        <pc:spChg chg="add mod">
          <ac:chgData name="Manuel Coelho" userId="6b17eeb89c7dea74" providerId="LiveId" clId="{5995520D-413F-49CB-9DC9-500138764342}" dt="2024-03-21T19:23:33.585" v="3840" actId="20577"/>
          <ac:spMkLst>
            <pc:docMk/>
            <pc:sldMk cId="4045044889" sldId="268"/>
            <ac:spMk id="16" creationId="{612E4BD2-42B1-8644-943E-4CF8D70DE6BD}"/>
          </ac:spMkLst>
        </pc:spChg>
        <pc:picChg chg="mod">
          <ac:chgData name="Manuel Coelho" userId="6b17eeb89c7dea74" providerId="LiveId" clId="{5995520D-413F-49CB-9DC9-500138764342}" dt="2024-03-21T19:21:37.298" v="3747" actId="1076"/>
          <ac:picMkLst>
            <pc:docMk/>
            <pc:sldMk cId="4045044889" sldId="268"/>
            <ac:picMk id="15" creationId="{AA58DDA8-58C6-120B-D56B-3C1AD82F5643}"/>
          </ac:picMkLst>
        </pc:picChg>
      </pc:sldChg>
      <pc:sldChg chg="addSp modSp mod">
        <pc:chgData name="Manuel Coelho" userId="6b17eeb89c7dea74" providerId="LiveId" clId="{5995520D-413F-49CB-9DC9-500138764342}" dt="2024-03-21T19:00:51.296" v="3274" actId="20577"/>
        <pc:sldMkLst>
          <pc:docMk/>
          <pc:sldMk cId="1181244337" sldId="270"/>
        </pc:sldMkLst>
        <pc:spChg chg="add mod">
          <ac:chgData name="Manuel Coelho" userId="6b17eeb89c7dea74" providerId="LiveId" clId="{5995520D-413F-49CB-9DC9-500138764342}" dt="2024-03-21T19:00:51.296" v="3274" actId="20577"/>
          <ac:spMkLst>
            <pc:docMk/>
            <pc:sldMk cId="1181244337" sldId="270"/>
            <ac:spMk id="3" creationId="{D3AC7B5C-4D08-141A-6867-67E8C9C0184D}"/>
          </ac:spMkLst>
        </pc:spChg>
      </pc:sldChg>
      <pc:sldChg chg="addSp delSp modSp add mod">
        <pc:chgData name="Manuel Coelho" userId="6b17eeb89c7dea74" providerId="LiveId" clId="{5995520D-413F-49CB-9DC9-500138764342}" dt="2024-03-21T19:25:25.525" v="3843" actId="20577"/>
        <pc:sldMkLst>
          <pc:docMk/>
          <pc:sldMk cId="2706613843" sldId="271"/>
        </pc:sldMkLst>
        <pc:spChg chg="mod">
          <ac:chgData name="Manuel Coelho" userId="6b17eeb89c7dea74" providerId="LiveId" clId="{5995520D-413F-49CB-9DC9-500138764342}" dt="2024-03-21T14:16:51.456" v="39" actId="20577"/>
          <ac:spMkLst>
            <pc:docMk/>
            <pc:sldMk cId="2706613843" sldId="271"/>
            <ac:spMk id="2" creationId="{97A7A03E-B04C-53B5-B6C3-FE9EB8474F8B}"/>
          </ac:spMkLst>
        </pc:spChg>
        <pc:spChg chg="add del mod">
          <ac:chgData name="Manuel Coelho" userId="6b17eeb89c7dea74" providerId="LiveId" clId="{5995520D-413F-49CB-9DC9-500138764342}" dt="2024-03-21T19:25:25.525" v="3843" actId="20577"/>
          <ac:spMkLst>
            <pc:docMk/>
            <pc:sldMk cId="2706613843" sldId="271"/>
            <ac:spMk id="8" creationId="{409D57F9-CC83-4621-BC21-0DBA2C070AE5}"/>
          </ac:spMkLst>
        </pc:spChg>
        <pc:picChg chg="add del mod">
          <ac:chgData name="Manuel Coelho" userId="6b17eeb89c7dea74" providerId="LiveId" clId="{5995520D-413F-49CB-9DC9-500138764342}" dt="2024-03-21T14:34:52.930" v="64" actId="478"/>
          <ac:picMkLst>
            <pc:docMk/>
            <pc:sldMk cId="2706613843" sldId="271"/>
            <ac:picMk id="6" creationId="{89ADFAB5-FDDB-2841-EBC5-608B737E4F23}"/>
          </ac:picMkLst>
        </pc:picChg>
        <pc:picChg chg="add del mod">
          <ac:chgData name="Manuel Coelho" userId="6b17eeb89c7dea74" providerId="LiveId" clId="{5995520D-413F-49CB-9DC9-500138764342}" dt="2024-03-21T14:32:29.413" v="58" actId="478"/>
          <ac:picMkLst>
            <pc:docMk/>
            <pc:sldMk cId="2706613843" sldId="271"/>
            <ac:picMk id="9" creationId="{C0471D55-1573-3133-DC53-26B0E761E9B9}"/>
          </ac:picMkLst>
        </pc:picChg>
        <pc:picChg chg="add mod">
          <ac:chgData name="Manuel Coelho" userId="6b17eeb89c7dea74" providerId="LiveId" clId="{5995520D-413F-49CB-9DC9-500138764342}" dt="2024-03-21T18:07:19.037" v="2822" actId="1076"/>
          <ac:picMkLst>
            <pc:docMk/>
            <pc:sldMk cId="2706613843" sldId="271"/>
            <ac:picMk id="11" creationId="{587EEF09-86A1-6B93-E351-962A2483D508}"/>
          </ac:picMkLst>
        </pc:picChg>
        <pc:picChg chg="add mod">
          <ac:chgData name="Manuel Coelho" userId="6b17eeb89c7dea74" providerId="LiveId" clId="{5995520D-413F-49CB-9DC9-500138764342}" dt="2024-03-21T18:07:21.372" v="2823" actId="1076"/>
          <ac:picMkLst>
            <pc:docMk/>
            <pc:sldMk cId="2706613843" sldId="271"/>
            <ac:picMk id="13" creationId="{C27F86A6-9631-8DAF-12E7-5B73892BFDA5}"/>
          </ac:picMkLst>
        </pc:picChg>
      </pc:sldChg>
      <pc:sldChg chg="delSp modSp add mod modNotesTx">
        <pc:chgData name="Manuel Coelho" userId="6b17eeb89c7dea74" providerId="LiveId" clId="{5995520D-413F-49CB-9DC9-500138764342}" dt="2024-03-21T19:24:11.878" v="3842" actId="255"/>
        <pc:sldMkLst>
          <pc:docMk/>
          <pc:sldMk cId="3685878179" sldId="272"/>
        </pc:sldMkLst>
        <pc:spChg chg="mod">
          <ac:chgData name="Manuel Coelho" userId="6b17eeb89c7dea74" providerId="LiveId" clId="{5995520D-413F-49CB-9DC9-500138764342}" dt="2024-03-21T16:28:10.405" v="1172" actId="20577"/>
          <ac:spMkLst>
            <pc:docMk/>
            <pc:sldMk cId="3685878179" sldId="272"/>
            <ac:spMk id="2" creationId="{97A7A03E-B04C-53B5-B6C3-FE9EB8474F8B}"/>
          </ac:spMkLst>
        </pc:spChg>
        <pc:spChg chg="mod">
          <ac:chgData name="Manuel Coelho" userId="6b17eeb89c7dea74" providerId="LiveId" clId="{5995520D-413F-49CB-9DC9-500138764342}" dt="2024-03-21T19:24:11.878" v="3842" actId="255"/>
          <ac:spMkLst>
            <pc:docMk/>
            <pc:sldMk cId="3685878179" sldId="272"/>
            <ac:spMk id="8" creationId="{409D57F9-CC83-4621-BC21-0DBA2C070AE5}"/>
          </ac:spMkLst>
        </pc:spChg>
        <pc:picChg chg="del">
          <ac:chgData name="Manuel Coelho" userId="6b17eeb89c7dea74" providerId="LiveId" clId="{5995520D-413F-49CB-9DC9-500138764342}" dt="2024-03-21T16:28:11.938" v="1173" actId="478"/>
          <ac:picMkLst>
            <pc:docMk/>
            <pc:sldMk cId="3685878179" sldId="272"/>
            <ac:picMk id="11" creationId="{587EEF09-86A1-6B93-E351-962A2483D508}"/>
          </ac:picMkLst>
        </pc:picChg>
        <pc:picChg chg="del">
          <ac:chgData name="Manuel Coelho" userId="6b17eeb89c7dea74" providerId="LiveId" clId="{5995520D-413F-49CB-9DC9-500138764342}" dt="2024-03-21T16:28:13.250" v="1174" actId="478"/>
          <ac:picMkLst>
            <pc:docMk/>
            <pc:sldMk cId="3685878179" sldId="272"/>
            <ac:picMk id="13" creationId="{C27F86A6-9631-8DAF-12E7-5B73892BFDA5}"/>
          </ac:picMkLst>
        </pc:picChg>
      </pc:sldChg>
      <pc:sldChg chg="new del">
        <pc:chgData name="Manuel Coelho" userId="6b17eeb89c7dea74" providerId="LiveId" clId="{5995520D-413F-49CB-9DC9-500138764342}" dt="2024-03-21T16:27:48.137" v="1137" actId="680"/>
        <pc:sldMkLst>
          <pc:docMk/>
          <pc:sldMk cId="4049149574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7DCC1-02CD-4460-8A0B-6E1FC0ED8A16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826FE-54D3-4FE0-80D4-56345219D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44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826FE-54D3-4FE0-80D4-56345219D8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1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Conclussions:</a:t>
            </a:r>
          </a:p>
          <a:p>
            <a:endParaRPr lang="pt-PT"/>
          </a:p>
          <a:p>
            <a:r>
              <a:rPr lang="pt-PT"/>
              <a:t>We show our model produces unvbiased estimates of H_0 using the dark siren method.</a:t>
            </a:r>
          </a:p>
          <a:p>
            <a:endParaRPr lang="en-GB"/>
          </a:p>
          <a:p>
            <a:r>
              <a:rPr lang="en-GB"/>
              <a:t>We diagnose the surfacing of iases when selection effects, redshift uncertainties and incomplete catalogs are not modelled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826FE-54D3-4FE0-80D4-56345219D8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4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4"/>
            <a:ext cx="6400800" cy="604513"/>
          </a:xfrm>
        </p:spPr>
        <p:txBody>
          <a:bodyPr/>
          <a:lstStyle>
            <a:lvl1pPr marL="0" indent="0" algn="l">
              <a:buNone/>
              <a:defRPr sz="2100">
                <a:solidFill>
                  <a:srgbClr val="000000"/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3750" b="0">
                <a:solidFill>
                  <a:srgbClr val="003E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2"/>
            <a:ext cx="6400800" cy="339811"/>
          </a:xfrm>
        </p:spPr>
        <p:txBody>
          <a:bodyPr/>
          <a:lstStyle>
            <a:lvl1pPr marL="0" indent="0" algn="l">
              <a:buNone/>
              <a:defRPr sz="900" baseline="0">
                <a:solidFill>
                  <a:srgbClr val="002548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10018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12CC-C162-05D6-417F-A82B344E3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E7D48-63FB-4109-3C4C-21327A265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8D7D-8A18-A439-DDD6-E43785E5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246F-EC6B-4D96-A22E-20C9B85C2933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C71E6-A9D7-5386-559C-BE1C61D2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006B6-D3B2-8558-EA91-0CD8BFE0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5FB0A-8AFF-495A-9009-441FEFF8A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02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91"/>
            <a:ext cx="3601176" cy="797761"/>
          </a:xfrm>
        </p:spPr>
        <p:txBody>
          <a:bodyPr/>
          <a:lstStyle>
            <a:lvl1pPr marL="0" indent="0" algn="l">
              <a:buNone/>
              <a:defRPr sz="2100">
                <a:solidFill>
                  <a:srgbClr val="000000"/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4"/>
            <a:ext cx="3601176" cy="2153335"/>
          </a:xfrm>
        </p:spPr>
        <p:txBody>
          <a:bodyPr/>
          <a:lstStyle>
            <a:lvl1pPr>
              <a:defRPr sz="3750" b="0">
                <a:solidFill>
                  <a:srgbClr val="003E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3"/>
            <a:ext cx="3601176" cy="339811"/>
          </a:xfrm>
        </p:spPr>
        <p:txBody>
          <a:bodyPr/>
          <a:lstStyle>
            <a:lvl1pPr marL="0" indent="0" algn="l">
              <a:buNone/>
              <a:defRPr sz="900" baseline="0">
                <a:solidFill>
                  <a:srgbClr val="002548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2" y="1546227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73826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900"/>
            </a:lvl3pPr>
            <a:lvl4pPr>
              <a:buClr>
                <a:srgbClr val="002548"/>
              </a:buClr>
              <a:defRPr sz="900"/>
            </a:lvl4pPr>
            <a:lvl5pPr>
              <a:buClr>
                <a:srgbClr val="002548"/>
              </a:buClr>
              <a:defRPr sz="900">
                <a:latin typeface="+mn-lt"/>
              </a:defRPr>
            </a:lvl5pPr>
            <a:lvl6pPr marL="1714500" indent="0">
              <a:buNone/>
              <a:defRPr sz="105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0666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3088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1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346526"/>
            <a:ext cx="3951287" cy="644160"/>
          </a:xfr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900" baseline="0">
                <a:solidFill>
                  <a:srgbClr val="002548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8022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420145"/>
            <a:ext cx="3951287" cy="570541"/>
          </a:xfrm>
        </p:spPr>
        <p:txBody>
          <a:bodyPr/>
          <a:lstStyle>
            <a:lvl1pPr marL="0" indent="0">
              <a:buNone/>
              <a:defRPr sz="750">
                <a:solidFill>
                  <a:srgbClr val="002548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31435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750">
                <a:solidFill>
                  <a:srgbClr val="002548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046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750">
                <a:solidFill>
                  <a:srgbClr val="002548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487910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7698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900" indent="0">
              <a:buNone/>
              <a:defRPr sz="900">
                <a:solidFill>
                  <a:srgbClr val="003E74"/>
                </a:solidFill>
              </a:defRPr>
            </a:lvl2pPr>
            <a:lvl3pPr marL="685800" indent="0">
              <a:buNone/>
              <a:defRPr sz="900">
                <a:solidFill>
                  <a:srgbClr val="003E74"/>
                </a:solidFill>
              </a:defRPr>
            </a:lvl3pPr>
            <a:lvl4pPr marL="1028700" indent="0">
              <a:buNone/>
              <a:defRPr sz="900">
                <a:solidFill>
                  <a:srgbClr val="003E74"/>
                </a:solidFill>
              </a:defRPr>
            </a:lvl4pPr>
            <a:lvl5pPr marL="1371600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4118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36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342900" rtl="0" eaLnBrk="1" latinLnBrk="0" hangingPunct="1">
        <a:spcBef>
          <a:spcPct val="0"/>
        </a:spcBef>
        <a:buNone/>
        <a:defRPr sz="21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35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90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9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9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CEEB-7632-11AB-3D84-97B2091C3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3160270"/>
          </a:xfrm>
        </p:spPr>
        <p:txBody>
          <a:bodyPr/>
          <a:lstStyle/>
          <a:p>
            <a:r>
              <a:rPr lang="en-GB" sz="3600">
                <a:latin typeface="+mj-lt"/>
              </a:rPr>
              <a:t>Using Gravitational Wave Observations of Binary Black Hole Mergers to Measure the Hubble Constant​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4D45E-51B0-E31D-11EE-486D7F19D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97706"/>
            <a:ext cx="6858000" cy="460094"/>
          </a:xfrm>
        </p:spPr>
        <p:txBody>
          <a:bodyPr/>
          <a:lstStyle/>
          <a:p>
            <a:r>
              <a:rPr lang="pt-PT"/>
              <a:t>Manuel Coelho &amp; Dan Everett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Results – Selection Effects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52291" y="1863167"/>
                <a:ext cx="5012189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These are the result of detection probabilities depending on the SNR ratio. In most of the samples the noise added to the signal, which results in a bias towards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PT" sz="1600"/>
                  <a:t> values.</a:t>
                </a:r>
                <a:endParaRPr lang="en-GB" sz="1600"/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GB" sz="1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1" y="1863167"/>
                <a:ext cx="5012189" cy="1354217"/>
              </a:xfrm>
              <a:prstGeom prst="rect">
                <a:avLst/>
              </a:prstGeom>
              <a:blipFill>
                <a:blip r:embed="rId2"/>
                <a:stretch>
                  <a:fillRect l="-365" t="-90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4D48B94-A2E2-2B8C-47AB-90669C463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7" y="3003594"/>
            <a:ext cx="3471690" cy="2828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AF85C5-652C-FA6A-5814-54DE9394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57" y="1863167"/>
            <a:ext cx="3225800" cy="216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9FD9CD-DF5E-6DBA-FB2A-DB4E36A60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064" y="4076536"/>
            <a:ext cx="3069776" cy="2055812"/>
          </a:xfrm>
          <a:prstGeom prst="rect">
            <a:avLst/>
          </a:prstGeom>
        </p:spPr>
      </p:pic>
      <p:sp>
        <p:nvSpPr>
          <p:cNvPr id="37" name="TextBox 59">
            <a:extLst>
              <a:ext uri="{FF2B5EF4-FFF2-40B4-BE49-F238E27FC236}">
                <a16:creationId xmlns:a16="http://schemas.microsoft.com/office/drawing/2014/main" id="{620FB3A5-F8A5-2EB1-3FED-C2C1B0E7998C}"/>
              </a:ext>
            </a:extLst>
          </p:cNvPr>
          <p:cNvSpPr txBox="1"/>
          <p:nvPr/>
        </p:nvSpPr>
        <p:spPr>
          <a:xfrm>
            <a:off x="352291" y="5884975"/>
            <a:ext cx="7371080" cy="25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pt-PT" sz="1100" b="1"/>
              <a:t>Figure 11</a:t>
            </a:r>
            <a:r>
              <a:rPr lang="pt-PT" sz="1100"/>
              <a:t>: </a:t>
            </a:r>
            <a:endParaRPr lang="en-GB" sz="11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41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Results – Survey Completeness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CCD964-15F5-A275-3BA5-44A8113C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2" y="2840950"/>
            <a:ext cx="3923595" cy="3140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C7179-57CE-B1B4-7303-6AE04E5E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45" y="4338711"/>
            <a:ext cx="2580127" cy="1727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558F1D-0A1F-A212-B663-61D3EF91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4" y="2565052"/>
            <a:ext cx="2580126" cy="17278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2834A3-23A8-31A2-75E1-351F413A3726}"/>
                  </a:ext>
                </a:extLst>
              </p:cNvPr>
              <p:cNvSpPr txBox="1"/>
              <p:nvPr/>
            </p:nvSpPr>
            <p:spPr>
              <a:xfrm>
                <a:off x="321812" y="1888098"/>
                <a:ext cx="8029708" cy="86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Real galaxy surveys will inherently have uncertainties in redshift measurements. To explore this we adopt a gaussian lkelihood for the measured redshifts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/>
                  <a:t>, with different levels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1600"/>
                  <a:t>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2834A3-23A8-31A2-75E1-351F413A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2" y="1888098"/>
                <a:ext cx="8029708" cy="861070"/>
              </a:xfrm>
              <a:prstGeom prst="rect">
                <a:avLst/>
              </a:prstGeom>
              <a:blipFill>
                <a:blip r:embed="rId5"/>
                <a:stretch>
                  <a:fillRect l="-228" t="-14184" b="-4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41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Results – Redshift Uncertainty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7F9-CC83-4621-BC21-0DBA2C070AE5}"/>
              </a:ext>
            </a:extLst>
          </p:cNvPr>
          <p:cNvSpPr txBox="1"/>
          <p:nvPr/>
        </p:nvSpPr>
        <p:spPr>
          <a:xfrm>
            <a:off x="362452" y="1913967"/>
            <a:ext cx="802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600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600"/>
              <a:t>The large mass of BBHs means they are detectable at large distances (most distant at 2840 Mpc - LIGO 2019), where catalogues are often incomplete. We show those effects here.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EEF09-86A1-6B93-E351-962A2483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3" y="3035920"/>
            <a:ext cx="3840480" cy="3136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7F86A6-9631-8DAF-12E7-5B73892B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973" y="3044317"/>
            <a:ext cx="3391360" cy="22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Next steps and possible extensions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62451" y="1913967"/>
                <a:ext cx="8428521" cy="433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This and over the next few couple weeks we plan on finalising work on: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Effect of clustering on posteriors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Effect of different luminosity weighting on posteriors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Fully modelled completeness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Approximate full modelling of redshift uncertainty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Analytical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/>
                  <a:t> uncertainty estimate</a:t>
                </a:r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GB" sz="1600"/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Further work will be needed in the following aspects: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More realistic cosmological models - e.g. quadratic Hubble relation.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Larger surveys – our surveys are 100 – 200 times sparser than real surveys (Dálya et al. 2019) – should broaden posteriors.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More realistic completeness conditions – for example there is no angular dependence so we include the Zone of Avoidance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Modelling BBH event properties rather than only localisation, along with SNR rather than only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sz="1600"/>
                  <a:t>.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1600"/>
                  <a:t>Merger rate evolution with redshift – important for farther event</a:t>
                </a:r>
              </a:p>
              <a:p>
                <a:pPr marL="742950" lvl="1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GB" sz="1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1" y="1913967"/>
                <a:ext cx="8428521" cy="4331699"/>
              </a:xfrm>
              <a:prstGeom prst="rect">
                <a:avLst/>
              </a:prstGeom>
              <a:blipFill>
                <a:blip r:embed="rId3"/>
                <a:stretch>
                  <a:fillRect l="-145" t="-2813" r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87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Appendix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EB78E-7C54-DE88-7A5D-418619FA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9" y="2441996"/>
            <a:ext cx="4922848" cy="32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7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Appendix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9A2D-19B2-36D1-5EC8-06C12D0E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2070631"/>
            <a:ext cx="7355840" cy="7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2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Appendix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D3AC7B5C-4D08-141A-6867-67E8C9C0184D}"/>
              </a:ext>
            </a:extLst>
          </p:cNvPr>
          <p:cNvSpPr txBox="1"/>
          <p:nvPr/>
        </p:nvSpPr>
        <p:spPr>
          <a:xfrm>
            <a:off x="941488" y="5630511"/>
            <a:ext cx="331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/>
              <a:t>Figure 11</a:t>
            </a:r>
            <a:r>
              <a:rPr lang="pt-PT" sz="1100"/>
              <a:t>: </a:t>
            </a:r>
            <a:endParaRPr lang="en-GB" sz="11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124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The Hubble Tension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7F9-CC83-4621-BC21-0DBA2C070AE5}"/>
              </a:ext>
            </a:extLst>
          </p:cNvPr>
          <p:cNvSpPr txBox="1"/>
          <p:nvPr/>
        </p:nvSpPr>
        <p:spPr>
          <a:xfrm>
            <a:off x="362452" y="1913967"/>
            <a:ext cx="770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600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/>
              <a:t>The expansion of the Universe can locally be expressed by the Hubble-Lamaître law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1E2D2-041B-7943-E320-A9CFD97E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29" y="2422760"/>
            <a:ext cx="1765391" cy="552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9813F3-2445-29E2-2B78-563EA2E43951}"/>
              </a:ext>
            </a:extLst>
          </p:cNvPr>
          <p:cNvSpPr txBox="1"/>
          <p:nvPr/>
        </p:nvSpPr>
        <p:spPr>
          <a:xfrm>
            <a:off x="4846898" y="3065428"/>
            <a:ext cx="3978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6000">
              <a:spcBef>
                <a:spcPts val="60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/>
              <a:t>Traditionally measured:</a:t>
            </a:r>
          </a:p>
          <a:p>
            <a:pPr marL="742950" lvl="1" indent="-216000">
              <a:spcBef>
                <a:spcPts val="60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/>
              <a:t>Cosmic Distance Ladder</a:t>
            </a:r>
          </a:p>
          <a:p>
            <a:pPr marL="742950" lvl="1" indent="-216000">
              <a:spcBef>
                <a:spcPts val="60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l-GR"/>
              <a:t>Λ</a:t>
            </a:r>
            <a:r>
              <a:rPr lang="en-GB"/>
              <a:t>CDM </a:t>
            </a:r>
            <a:r>
              <a:rPr lang="pt-PT"/>
              <a:t>– </a:t>
            </a:r>
            <a:r>
              <a:rPr lang="en-GB"/>
              <a:t>CMB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5B133D-53B0-2D2C-A9BB-27582669E61B}"/>
              </a:ext>
            </a:extLst>
          </p:cNvPr>
          <p:cNvSpPr/>
          <p:nvPr/>
        </p:nvSpPr>
        <p:spPr>
          <a:xfrm rot="5400000">
            <a:off x="6340862" y="4360773"/>
            <a:ext cx="429498" cy="2633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7779A-59B2-76E6-2BF4-FA922841A0E5}"/>
              </a:ext>
            </a:extLst>
          </p:cNvPr>
          <p:cNvSpPr txBox="1"/>
          <p:nvPr/>
        </p:nvSpPr>
        <p:spPr>
          <a:xfrm>
            <a:off x="5234168" y="4763199"/>
            <a:ext cx="264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algn="ctr">
              <a:buClr>
                <a:schemeClr val="tx2"/>
              </a:buClr>
              <a:buSzPct val="150000"/>
            </a:pPr>
            <a:r>
              <a:rPr lang="pt-PT"/>
              <a:t>Uncertainties improve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C82AB3-86EC-CF40-6357-9DEC8A85E37A}"/>
                  </a:ext>
                </a:extLst>
              </p:cNvPr>
              <p:cNvSpPr txBox="1"/>
              <p:nvPr/>
            </p:nvSpPr>
            <p:spPr>
              <a:xfrm>
                <a:off x="5234168" y="5742409"/>
                <a:ext cx="2642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9750" algn="ctr">
                  <a:buClr>
                    <a:schemeClr val="tx2"/>
                  </a:buClr>
                  <a:buSzPct val="150000"/>
                </a:pPr>
                <a:r>
                  <a:rPr lang="pt-PT" b="1"/>
                  <a:t>Tension</a:t>
                </a:r>
                <a:r>
                  <a:rPr lang="pt-PT"/>
                  <a:t>: 4 – 6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C82AB3-86EC-CF40-6357-9DEC8A85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168" y="5742409"/>
                <a:ext cx="264288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2F2C00ED-9526-ADB7-F799-8C9C8970A05C}"/>
              </a:ext>
            </a:extLst>
          </p:cNvPr>
          <p:cNvSpPr/>
          <p:nvPr/>
        </p:nvSpPr>
        <p:spPr>
          <a:xfrm rot="5400000">
            <a:off x="6355330" y="5305808"/>
            <a:ext cx="429498" cy="2633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2CAA05B3-E14E-1E9D-80AE-8052B46C9A83}"/>
              </a:ext>
            </a:extLst>
          </p:cNvPr>
          <p:cNvSpPr txBox="1"/>
          <p:nvPr/>
        </p:nvSpPr>
        <p:spPr>
          <a:xfrm>
            <a:off x="457200" y="5652219"/>
            <a:ext cx="414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/>
              <a:t>Figure 1</a:t>
            </a:r>
            <a:r>
              <a:rPr lang="pt-PT" sz="1200"/>
              <a:t>: Hubble </a:t>
            </a:r>
            <a:r>
              <a:rPr lang="pt-PT" sz="1200" err="1"/>
              <a:t>Tension</a:t>
            </a:r>
            <a:r>
              <a:rPr lang="pt-PT" sz="1200"/>
              <a:t> </a:t>
            </a:r>
            <a:r>
              <a:rPr lang="pt-PT" sz="1200" err="1"/>
              <a:t>over</a:t>
            </a:r>
            <a:r>
              <a:rPr lang="pt-PT" sz="1200"/>
              <a:t> time. Reproduced </a:t>
            </a:r>
            <a:r>
              <a:rPr lang="pt-PT" sz="1200" err="1"/>
              <a:t>from</a:t>
            </a:r>
            <a:r>
              <a:rPr lang="pt-PT" sz="1200"/>
              <a:t> </a:t>
            </a:r>
            <a:r>
              <a:rPr lang="en-GB" sz="1200"/>
              <a:t>Perivolaropoulos and Skara (2022).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D37B2C-1184-A4C8-593F-50EA5186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0" y="3091206"/>
            <a:ext cx="4018899" cy="25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8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The Dark Siren Method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4" descr="LIGO Scientific Collaboration - The science of LSC research">
            <a:extLst>
              <a:ext uri="{FF2B5EF4-FFF2-40B4-BE49-F238E27FC236}">
                <a16:creationId xmlns:a16="http://schemas.microsoft.com/office/drawing/2014/main" id="{44C5180C-85FB-F02D-84DC-8F9B409E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68" y="1913967"/>
            <a:ext cx="2679540" cy="143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04B3F-9BCB-AE14-BFDD-31A6C68356F1}"/>
              </a:ext>
            </a:extLst>
          </p:cNvPr>
          <p:cNvSpPr/>
          <p:nvPr/>
        </p:nvSpPr>
        <p:spPr>
          <a:xfrm>
            <a:off x="3163168" y="2570872"/>
            <a:ext cx="561372" cy="266218"/>
          </a:xfrm>
          <a:prstGeom prst="rightArrow">
            <a:avLst>
              <a:gd name="adj1" fmla="val 50000"/>
              <a:gd name="adj2" fmla="val 10641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blue spiral on a black background&#10;&#10;Description automatically generated">
            <a:extLst>
              <a:ext uri="{FF2B5EF4-FFF2-40B4-BE49-F238E27FC236}">
                <a16:creationId xmlns:a16="http://schemas.microsoft.com/office/drawing/2014/main" id="{BED5F406-822B-4DF0-BF7A-D9CB143B0D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0" y="1964631"/>
            <a:ext cx="2216846" cy="1385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97FF0-20A7-149A-49B0-F9B39BBD1D09}"/>
              </a:ext>
            </a:extLst>
          </p:cNvPr>
          <p:cNvSpPr txBox="1"/>
          <p:nvPr/>
        </p:nvSpPr>
        <p:spPr>
          <a:xfrm>
            <a:off x="6226306" y="2288483"/>
            <a:ext cx="269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6000">
              <a:spcBef>
                <a:spcPts val="60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1600"/>
              <a:t>Independent distance measurement and sky localisation volume</a:t>
            </a:r>
            <a:endParaRPr lang="en-GB" sz="1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2C3354-AE6F-9E95-C061-0879FA2E1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8" y="4015944"/>
            <a:ext cx="2716992" cy="170717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0DD39B-C3B3-4476-DAAC-65691C4F63AE}"/>
              </a:ext>
            </a:extLst>
          </p:cNvPr>
          <p:cNvSpPr/>
          <p:nvPr/>
        </p:nvSpPr>
        <p:spPr>
          <a:xfrm>
            <a:off x="3163168" y="4662433"/>
            <a:ext cx="561372" cy="266218"/>
          </a:xfrm>
          <a:prstGeom prst="rightArrow">
            <a:avLst>
              <a:gd name="adj1" fmla="val 50000"/>
              <a:gd name="adj2" fmla="val 10641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A42D8B5-0FD3-0795-4A8B-FFE192A7E7E1}"/>
              </a:ext>
            </a:extLst>
          </p:cNvPr>
          <p:cNvSpPr/>
          <p:nvPr/>
        </p:nvSpPr>
        <p:spPr>
          <a:xfrm rot="5400000">
            <a:off x="4411449" y="3875916"/>
            <a:ext cx="561372" cy="266218"/>
          </a:xfrm>
          <a:prstGeom prst="rightArrow">
            <a:avLst>
              <a:gd name="adj1" fmla="val 50000"/>
              <a:gd name="adj2" fmla="val 10641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3CDEF-B1CF-BF24-03B2-EF21B7404070}"/>
              </a:ext>
            </a:extLst>
          </p:cNvPr>
          <p:cNvSpPr txBox="1"/>
          <p:nvPr/>
        </p:nvSpPr>
        <p:spPr>
          <a:xfrm>
            <a:off x="3450445" y="4369883"/>
            <a:ext cx="23704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algn="ctr">
              <a:spcBef>
                <a:spcPts val="600"/>
              </a:spcBef>
              <a:buClr>
                <a:schemeClr val="tx2"/>
              </a:buClr>
              <a:buSzPct val="150000"/>
            </a:pPr>
            <a:r>
              <a:rPr lang="pt-PT" sz="2000"/>
              <a:t>Bayesian Inference</a:t>
            </a:r>
          </a:p>
          <a:p>
            <a:pPr marL="69750" algn="ctr">
              <a:spcBef>
                <a:spcPts val="600"/>
              </a:spcBef>
              <a:buClr>
                <a:schemeClr val="tx2"/>
              </a:buClr>
              <a:buSzPct val="150000"/>
            </a:pPr>
            <a:r>
              <a:rPr lang="pt-PT" sz="1600"/>
              <a:t>(possible host galaxies averaged over GW localisation volume)</a:t>
            </a:r>
            <a:endParaRPr lang="en-GB" sz="1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525F79-7D02-FCEF-0C58-E29B2E994828}"/>
              </a:ext>
            </a:extLst>
          </p:cNvPr>
          <p:cNvSpPr/>
          <p:nvPr/>
        </p:nvSpPr>
        <p:spPr>
          <a:xfrm>
            <a:off x="5672586" y="4662433"/>
            <a:ext cx="561372" cy="266218"/>
          </a:xfrm>
          <a:prstGeom prst="rightArrow">
            <a:avLst>
              <a:gd name="adj1" fmla="val 50000"/>
              <a:gd name="adj2" fmla="val 10641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BE204-6079-FDAF-9DBE-783F74CE5EDC}"/>
                  </a:ext>
                </a:extLst>
              </p:cNvPr>
              <p:cNvSpPr txBox="1"/>
              <p:nvPr/>
            </p:nvSpPr>
            <p:spPr>
              <a:xfrm>
                <a:off x="6785370" y="5551965"/>
                <a:ext cx="1733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9750" algn="ctr">
                  <a:spcBef>
                    <a:spcPts val="600"/>
                  </a:spcBef>
                  <a:buClr>
                    <a:schemeClr val="tx2"/>
                  </a:buClr>
                  <a:buSzPct val="15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PT" sz="2000"/>
                  <a:t> Posterior</a:t>
                </a:r>
                <a:endParaRPr lang="en-GB" sz="20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BE204-6079-FDAF-9DBE-783F74CE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70" y="5551965"/>
                <a:ext cx="1733790" cy="400110"/>
              </a:xfrm>
              <a:prstGeom prst="rect">
                <a:avLst/>
              </a:prstGeom>
              <a:blipFill>
                <a:blip r:embed="rId5"/>
                <a:stretch>
                  <a:fillRect t="-7692" r="-351" b="-2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59">
            <a:extLst>
              <a:ext uri="{FF2B5EF4-FFF2-40B4-BE49-F238E27FC236}">
                <a16:creationId xmlns:a16="http://schemas.microsoft.com/office/drawing/2014/main" id="{B9FD6129-2E07-168D-EBE8-84BF1F74195C}"/>
              </a:ext>
            </a:extLst>
          </p:cNvPr>
          <p:cNvSpPr txBox="1"/>
          <p:nvPr/>
        </p:nvSpPr>
        <p:spPr>
          <a:xfrm>
            <a:off x="388520" y="3304099"/>
            <a:ext cx="2895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100" b="1"/>
              <a:t>Figure 2</a:t>
            </a:r>
            <a:r>
              <a:rPr lang="pt-PT" sz="1100"/>
              <a:t>: BBH merger process. Reproduced from </a:t>
            </a:r>
            <a:r>
              <a:rPr lang="en-GB" sz="1100" b="0">
                <a:effectLst/>
              </a:rPr>
              <a:t>Abbott et al. 2016</a:t>
            </a:r>
          </a:p>
        </p:txBody>
      </p:sp>
      <p:sp>
        <p:nvSpPr>
          <p:cNvPr id="26" name="TextBox 59">
            <a:extLst>
              <a:ext uri="{FF2B5EF4-FFF2-40B4-BE49-F238E27FC236}">
                <a16:creationId xmlns:a16="http://schemas.microsoft.com/office/drawing/2014/main" id="{2AAB347D-E84C-56CD-B348-5D1A42DCD726}"/>
              </a:ext>
            </a:extLst>
          </p:cNvPr>
          <p:cNvSpPr txBox="1"/>
          <p:nvPr/>
        </p:nvSpPr>
        <p:spPr>
          <a:xfrm>
            <a:off x="3527625" y="3298673"/>
            <a:ext cx="2895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100" b="1"/>
              <a:t>Figure 3</a:t>
            </a:r>
            <a:r>
              <a:rPr lang="pt-PT" sz="1100"/>
              <a:t>: Animation of GWs. NASA/JPL</a:t>
            </a:r>
            <a:endParaRPr lang="en-GB" sz="1100" b="0">
              <a:effectLst/>
            </a:endParaRPr>
          </a:p>
        </p:txBody>
      </p:sp>
      <p:sp>
        <p:nvSpPr>
          <p:cNvPr id="27" name="TextBox 59">
            <a:extLst>
              <a:ext uri="{FF2B5EF4-FFF2-40B4-BE49-F238E27FC236}">
                <a16:creationId xmlns:a16="http://schemas.microsoft.com/office/drawing/2014/main" id="{375B8E63-3E70-AB21-15B2-DDE85983D01D}"/>
              </a:ext>
            </a:extLst>
          </p:cNvPr>
          <p:cNvSpPr txBox="1"/>
          <p:nvPr/>
        </p:nvSpPr>
        <p:spPr>
          <a:xfrm>
            <a:off x="251866" y="5819696"/>
            <a:ext cx="2895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100" b="1"/>
              <a:t>Figure 4</a:t>
            </a:r>
            <a:r>
              <a:rPr lang="pt-PT" sz="1100"/>
              <a:t>: Example of galaxy survey. Reproduced from </a:t>
            </a:r>
            <a:r>
              <a:rPr lang="en-GB" sz="1100"/>
              <a:t>Peacock et al. 2001</a:t>
            </a:r>
            <a:endParaRPr lang="en-GB" sz="1100" b="0">
              <a:effectLst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6688AA8-30FC-502B-AC3C-A90717785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078" y="3872883"/>
            <a:ext cx="2357940" cy="15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Smiulation Framwork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8FF76-6F99-082F-E3E4-DF8D9D804A8F}"/>
              </a:ext>
            </a:extLst>
          </p:cNvPr>
          <p:cNvSpPr txBox="1"/>
          <p:nvPr/>
        </p:nvSpPr>
        <p:spPr>
          <a:xfrm>
            <a:off x="293789" y="1877892"/>
            <a:ext cx="852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1600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pt-PT" sz="1800"/>
              <a:t>We simulate a simple version of a local Universe and set system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C8783-3307-CBE9-4D30-76D3F73F735D}"/>
                  </a:ext>
                </a:extLst>
              </p:cNvPr>
              <p:cNvSpPr txBox="1"/>
              <p:nvPr/>
            </p:nvSpPr>
            <p:spPr>
              <a:xfrm>
                <a:off x="426721" y="2321862"/>
                <a:ext cx="48646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2650" indent="-342900" defTabSz="324000">
                  <a:buClr>
                    <a:schemeClr val="tx2"/>
                  </a:buClr>
                  <a:buSzPct val="150000"/>
                  <a:buFont typeface="+mj-lt"/>
                  <a:buAutoNum type="arabicPeriod"/>
                  <a:tabLst>
                    <a:tab pos="252000" algn="l"/>
                  </a:tabLst>
                </a:pPr>
                <a:r>
                  <a:rPr lang="pt-PT" sz="1600"/>
                  <a:t># dimensions, size, shape,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PT" sz="16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C8783-3307-CBE9-4D30-76D3F73F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1" y="2321862"/>
                <a:ext cx="4864642" cy="338554"/>
              </a:xfrm>
              <a:prstGeom prst="rect">
                <a:avLst/>
              </a:prstGeom>
              <a:blipFill>
                <a:blip r:embed="rId2"/>
                <a:stretch>
                  <a:fillRect l="-251" t="-36364" b="-4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195E21-E755-BC71-F349-0DEC5BE3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9" y="3515085"/>
            <a:ext cx="3596154" cy="2408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EABDF56-F6FA-593A-3462-1E1865C0A4A5}"/>
                  </a:ext>
                </a:extLst>
              </p:cNvPr>
              <p:cNvSpPr txBox="1"/>
              <p:nvPr/>
            </p:nvSpPr>
            <p:spPr>
              <a:xfrm>
                <a:off x="5103990" y="2684088"/>
                <a:ext cx="39014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2650" marR="0" lvl="0" indent="-342900" algn="l" defTabSz="3240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3E74"/>
                  </a:buClr>
                  <a:buSzPct val="150000"/>
                  <a:buFont typeface="+mj-lt"/>
                  <a:buAutoNum type="arabicPeriod" startAt="3"/>
                  <a:tabLst>
                    <a:tab pos="252000" algn="l"/>
                  </a:tabLst>
                  <a:defRPr/>
                </a:pPr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Spatial distribution of galaxies: uniform, clustered (coefficient </a:t>
                </a:r>
                <a14:m>
                  <m:oMath xmlns:m="http://schemas.openxmlformats.org/officeDocument/2006/math">
                    <m:r>
                      <a:rPr kumimoji="0" lang="pt-PT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𝜁</m:t>
                    </m:r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EABDF56-F6FA-593A-3462-1E1865C0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90" y="2684088"/>
                <a:ext cx="3901439" cy="584775"/>
              </a:xfrm>
              <a:prstGeom prst="rect">
                <a:avLst/>
              </a:prstGeom>
              <a:blipFill>
                <a:blip r:embed="rId4"/>
                <a:stretch>
                  <a:fillRect l="-313" t="-2083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75260A-D583-BE5D-7F90-6489641E9F83}"/>
                  </a:ext>
                </a:extLst>
              </p:cNvPr>
              <p:cNvSpPr txBox="1"/>
              <p:nvPr/>
            </p:nvSpPr>
            <p:spPr>
              <a:xfrm>
                <a:off x="426721" y="2684088"/>
                <a:ext cx="4572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2650" marR="0" lvl="0" indent="-342900" algn="l" defTabSz="3240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3E74"/>
                  </a:buClr>
                  <a:buSzPct val="150000"/>
                  <a:buFont typeface="+mj-lt"/>
                  <a:buAutoNum type="arabicPeriod" startAt="2"/>
                  <a:tabLst>
                    <a:tab pos="252000" algn="l"/>
                  </a:tabLst>
                  <a:defRPr/>
                </a:pPr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Luminosity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pt-PT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  <m:r>
                      <a:rPr kumimoji="0" lang="pt-PT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pt-PT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pt-PT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and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pt-PT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faint-end-slope </a:t>
                </a:r>
                <a14:m>
                  <m:oMath xmlns:m="http://schemas.openxmlformats.org/officeDocument/2006/math">
                    <m:r>
                      <a:rPr kumimoji="0" lang="pt-PT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r>
                  <a:rPr kumimoji="0" lang="pt-PT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 We develop a rejection sampling algorithm here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75260A-D583-BE5D-7F90-6489641E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1" y="2684088"/>
                <a:ext cx="4572000" cy="830997"/>
              </a:xfrm>
              <a:prstGeom prst="rect">
                <a:avLst/>
              </a:prstGeom>
              <a:blipFill>
                <a:blip r:embed="rId5"/>
                <a:stretch>
                  <a:fillRect l="-267" t="-14599" r="-1467" b="-8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2764ED-D03B-C58D-B910-1EEB41515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363" y="3589138"/>
            <a:ext cx="3526694" cy="1865975"/>
          </a:xfrm>
          <a:prstGeom prst="rect">
            <a:avLst/>
          </a:prstGeom>
        </p:spPr>
      </p:pic>
      <p:sp>
        <p:nvSpPr>
          <p:cNvPr id="46" name="TextBox 59">
            <a:extLst>
              <a:ext uri="{FF2B5EF4-FFF2-40B4-BE49-F238E27FC236}">
                <a16:creationId xmlns:a16="http://schemas.microsoft.com/office/drawing/2014/main" id="{AF097229-77B8-42D5-5FA1-4FA3DF2EE2C4}"/>
              </a:ext>
            </a:extLst>
          </p:cNvPr>
          <p:cNvSpPr txBox="1"/>
          <p:nvPr/>
        </p:nvSpPr>
        <p:spPr>
          <a:xfrm>
            <a:off x="579242" y="5878420"/>
            <a:ext cx="4266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/>
              <a:t>Figure 5</a:t>
            </a:r>
            <a:r>
              <a:rPr lang="pt-PT" sz="1100"/>
              <a:t>: BB1 Gamma exemple. Histogram of 10</a:t>
            </a:r>
            <a:r>
              <a:rPr lang="pt-PT" sz="1100" baseline="30000"/>
              <a:t>5</a:t>
            </a:r>
            <a:r>
              <a:rPr lang="pt-PT" sz="1100"/>
              <a:t> samples and approximate behaviour of the pdf at diferente luminosity ranges.</a:t>
            </a:r>
            <a:endParaRPr lang="en-GB" sz="1100" b="0">
              <a:effectLst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89CC26A8-1DE7-32DB-AD60-369D05BB95E5}"/>
              </a:ext>
            </a:extLst>
          </p:cNvPr>
          <p:cNvSpPr txBox="1"/>
          <p:nvPr/>
        </p:nvSpPr>
        <p:spPr>
          <a:xfrm>
            <a:off x="5221904" y="5709143"/>
            <a:ext cx="3596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/>
              <a:t>Figure 6</a:t>
            </a:r>
            <a:r>
              <a:rPr lang="pt-PT" sz="1100"/>
              <a:t>: Effect of clustering in the galaxy spatial distribution in our simulation for diferente clustering coefficients.</a:t>
            </a:r>
            <a:endParaRPr lang="en-GB" sz="11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178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Smiulation Framwork</a:t>
            </a:r>
            <a:endParaRPr lang="en-GB" sz="320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79441" y="5001035"/>
                <a:ext cx="4753931" cy="10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700"/>
                  <a:t>Sample galaxies as hosts and inject noise.</a:t>
                </a:r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pt-PT" sz="1100"/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700"/>
                  <a:t>GW and survey measured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7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pt-P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PT" sz="17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pt-PT" sz="17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pt-PT" sz="1700"/>
                  <a:t>) are passed to Inference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1" y="5001035"/>
                <a:ext cx="4753931" cy="1087927"/>
              </a:xfrm>
              <a:prstGeom prst="rect">
                <a:avLst/>
              </a:prstGeom>
              <a:blipFill>
                <a:blip r:embed="rId2"/>
                <a:stretch>
                  <a:fillRect l="-513" t="-11732" b="-6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C8783-3307-CBE9-4D30-76D3F73F735D}"/>
                  </a:ext>
                </a:extLst>
              </p:cNvPr>
              <p:cNvSpPr txBox="1"/>
              <p:nvPr/>
            </p:nvSpPr>
            <p:spPr>
              <a:xfrm>
                <a:off x="574041" y="2029212"/>
                <a:ext cx="4651282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2650" indent="-342900" defTabSz="324000">
                  <a:spcBef>
                    <a:spcPts val="600"/>
                  </a:spcBef>
                  <a:buClr>
                    <a:schemeClr val="tx2"/>
                  </a:buClr>
                  <a:buSzPct val="150000"/>
                  <a:buFont typeface="+mj-lt"/>
                  <a:buAutoNum type="arabicPeriod" startAt="4"/>
                  <a:tabLst>
                    <a:tab pos="252000" algn="l"/>
                  </a:tabLst>
                </a:pPr>
                <a:r>
                  <a:rPr kumimoji="0" lang="pt-PT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rPr>
                  <a:t>Survey properties: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PT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PT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0" lang="pt-PT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pt-PT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rPr>
                  <a:t>, detection flux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PT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PT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pt-PT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lim</m:t>
                        </m:r>
                      </m:sub>
                    </m:sSub>
                    <m:r>
                      <a:rPr kumimoji="0" lang="pt-PT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pt-PT"/>
              </a:p>
              <a:p>
                <a:pPr marL="412650" indent="-342900" defTabSz="324000">
                  <a:spcBef>
                    <a:spcPts val="600"/>
                  </a:spcBef>
                  <a:buClr>
                    <a:schemeClr val="tx2"/>
                  </a:buClr>
                  <a:buSzPct val="150000"/>
                  <a:buFont typeface="+mj-lt"/>
                  <a:buAutoNum type="arabicPeriod" startAt="4"/>
                  <a:tabLst>
                    <a:tab pos="252000" algn="l"/>
                  </a:tabLst>
                </a:pPr>
                <a:r>
                  <a:rPr lang="pt-PT" sz="1600"/>
                  <a:t>BBH event parameters: merger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600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pt-PT" sz="1600"/>
                  <a:t>, observation time</a:t>
                </a:r>
              </a:p>
              <a:p>
                <a:pPr marL="412650" indent="-342900" defTabSz="324000">
                  <a:spcBef>
                    <a:spcPts val="600"/>
                  </a:spcBef>
                  <a:buClr>
                    <a:schemeClr val="tx2"/>
                  </a:buClr>
                  <a:buSzPct val="150000"/>
                  <a:buFont typeface="+mj-lt"/>
                  <a:buAutoNum type="arabicPeriod" startAt="4"/>
                  <a:tabLst>
                    <a:tab pos="252000" algn="l"/>
                  </a:tabLst>
                </a:pPr>
                <a:r>
                  <a:rPr lang="en-GB" sz="1600"/>
                  <a:t>GW hosting probability: </a:t>
                </a:r>
                <a14:m>
                  <m:oMath xmlns:m="http://schemas.openxmlformats.org/officeDocument/2006/math"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/>
                  <a:t> or uniform</a:t>
                </a:r>
                <a:endParaRPr lang="pt-PT" sz="1600"/>
              </a:p>
              <a:p>
                <a:pPr marL="412650" indent="-342900" defTabSz="324000">
                  <a:spcBef>
                    <a:spcPts val="600"/>
                  </a:spcBef>
                  <a:buClr>
                    <a:schemeClr val="tx2"/>
                  </a:buClr>
                  <a:buSzPct val="150000"/>
                  <a:buFont typeface="+mj-lt"/>
                  <a:buAutoNum type="arabicPeriod" startAt="4"/>
                  <a:tabLst>
                    <a:tab pos="252000" algn="l"/>
                  </a:tabLst>
                </a:pPr>
                <a:r>
                  <a:rPr lang="pt-PT" sz="1600"/>
                  <a:t>Event measurements distributions </a:t>
                </a:r>
                <a14:m>
                  <m:oMath xmlns:m="http://schemas.openxmlformats.org/officeDocument/2006/math"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GB" sz="1600"/>
                  <a:t> and parameters: Burr, von Mises-Fisher, Normal distributions </a:t>
                </a:r>
              </a:p>
              <a:p>
                <a:pPr marL="412650" indent="-342900" defTabSz="324000">
                  <a:spcBef>
                    <a:spcPts val="600"/>
                  </a:spcBef>
                  <a:buClr>
                    <a:schemeClr val="tx2"/>
                  </a:buClr>
                  <a:buSzPct val="150000"/>
                  <a:buFont typeface="+mj-lt"/>
                  <a:buAutoNum type="arabicPeriod" startAt="4"/>
                  <a:tabLst>
                    <a:tab pos="252000" algn="l"/>
                  </a:tabLst>
                </a:pPr>
                <a:r>
                  <a:rPr lang="en-GB" sz="1600"/>
                  <a:t>Selection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GB" sz="16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C8783-3307-CBE9-4D30-76D3F73F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1" y="2029212"/>
                <a:ext cx="4651282" cy="2677656"/>
              </a:xfrm>
              <a:prstGeom prst="rect">
                <a:avLst/>
              </a:prstGeom>
              <a:blipFill>
                <a:blip r:embed="rId3"/>
                <a:stretch>
                  <a:fillRect l="-786" t="-5467" b="-4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48120C3-8AFA-ACEB-022F-C0669CC2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39" y="3508095"/>
            <a:ext cx="3032761" cy="20310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71DD0C-15BA-02A3-7DD8-DD18307B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239" y="811140"/>
            <a:ext cx="2956561" cy="1979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59">
                <a:extLst>
                  <a:ext uri="{FF2B5EF4-FFF2-40B4-BE49-F238E27FC236}">
                    <a16:creationId xmlns:a16="http://schemas.microsoft.com/office/drawing/2014/main" id="{CBE7E5FA-ADA6-6610-115E-57172DA60D83}"/>
                  </a:ext>
                </a:extLst>
              </p:cNvPr>
              <p:cNvSpPr txBox="1"/>
              <p:nvPr/>
            </p:nvSpPr>
            <p:spPr>
              <a:xfrm>
                <a:off x="5730240" y="2767876"/>
                <a:ext cx="31880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100" b="1"/>
                  <a:t>Figure 7</a:t>
                </a:r>
                <a:r>
                  <a:rPr lang="pt-PT" sz="1100"/>
                  <a:t>: Radial GW localisation for different levels of uncertainty for na event at </a:t>
                </a:r>
                <a14:m>
                  <m:oMath xmlns:m="http://schemas.openxmlformats.org/officeDocument/2006/math">
                    <m:r>
                      <a:rPr lang="pt-PT" sz="1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PT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1100"/>
                  <a:t>100 Mpc (Burr distribution).</a:t>
                </a:r>
                <a:endParaRPr lang="en-GB" sz="1100" b="0">
                  <a:effectLst/>
                </a:endParaRPr>
              </a:p>
            </p:txBody>
          </p:sp>
        </mc:Choice>
        <mc:Fallback>
          <p:sp>
            <p:nvSpPr>
              <p:cNvPr id="27" name="TextBox 59">
                <a:extLst>
                  <a:ext uri="{FF2B5EF4-FFF2-40B4-BE49-F238E27FC236}">
                    <a16:creationId xmlns:a16="http://schemas.microsoft.com/office/drawing/2014/main" id="{CBE7E5FA-ADA6-6610-115E-57172DA60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2767876"/>
                <a:ext cx="3188054" cy="600164"/>
              </a:xfrm>
              <a:prstGeom prst="rect">
                <a:avLst/>
              </a:prstGeom>
              <a:blipFill>
                <a:blip r:embed="rId6"/>
                <a:stretch>
                  <a:fillRect t="-1010" r="-191" b="-50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59">
                <a:extLst>
                  <a:ext uri="{FF2B5EF4-FFF2-40B4-BE49-F238E27FC236}">
                    <a16:creationId xmlns:a16="http://schemas.microsoft.com/office/drawing/2014/main" id="{3954AA97-8149-A61D-6267-FA2BC80661A9}"/>
                  </a:ext>
                </a:extLst>
              </p:cNvPr>
              <p:cNvSpPr txBox="1"/>
              <p:nvPr/>
            </p:nvSpPr>
            <p:spPr>
              <a:xfrm>
                <a:off x="5730239" y="5601002"/>
                <a:ext cx="33105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100" b="1"/>
                  <a:t>Figure 8</a:t>
                </a:r>
                <a:r>
                  <a:rPr lang="pt-PT" sz="1100"/>
                  <a:t>: True vs measured distance for a smaple of 96 selected mergers, with a maximum detectable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11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PT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100" b="0">
                    <a:effectLst/>
                  </a:rPr>
                  <a:t> 250 Mpc.</a:t>
                </a:r>
              </a:p>
            </p:txBody>
          </p:sp>
        </mc:Choice>
        <mc:Fallback>
          <p:sp>
            <p:nvSpPr>
              <p:cNvPr id="28" name="TextBox 59">
                <a:extLst>
                  <a:ext uri="{FF2B5EF4-FFF2-40B4-BE49-F238E27FC236}">
                    <a16:creationId xmlns:a16="http://schemas.microsoft.com/office/drawing/2014/main" id="{3954AA97-8149-A61D-6267-FA2BC8066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39" y="5601002"/>
                <a:ext cx="3310553" cy="600164"/>
              </a:xfrm>
              <a:prstGeom prst="rect">
                <a:avLst/>
              </a:prstGeom>
              <a:blipFill>
                <a:blip r:embed="rId7"/>
                <a:stretch>
                  <a:fillRect t="-1020" r="-368"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0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59FC2-F1DF-52AB-9502-DF170411D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7ED28-7BFC-9C1C-8B18-2032C6814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On Instagram, Black Squares Overtook Activist Hashtags | WIRED">
            <a:extLst>
              <a:ext uri="{FF2B5EF4-FFF2-40B4-BE49-F238E27FC236}">
                <a16:creationId xmlns:a16="http://schemas.microsoft.com/office/drawing/2014/main" id="{9602AD07-CB0E-D6FE-AE5B-CB2B58AF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and white image of a black sphere in a square box&#10;&#10;Description automatically generated">
            <a:extLst>
              <a:ext uri="{FF2B5EF4-FFF2-40B4-BE49-F238E27FC236}">
                <a16:creationId xmlns:a16="http://schemas.microsoft.com/office/drawing/2014/main" id="{BF8FF821-3747-B216-1B24-B3F7BBC71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" y="212878"/>
            <a:ext cx="6941270" cy="64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4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Bayesian Inference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62452" y="1913967"/>
                <a:ext cx="7702952" cy="101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/>
                  <a:t>The simulation provides GW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PT"/>
                  <a:t> and survey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/>
                  <a:t> data. We can build a joint posterior from a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and the joint event and survey likelihood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pt-PT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P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pt-PT" b="1" i="1">
                            <a:latin typeface="Cambria Math" panose="02040503050406030204" pitchFamily="18" charset="0"/>
                          </a:rPr>
                          <m:t>𝑮𝑾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where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/>
                  <a:t> are model assumptions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2" y="1913967"/>
                <a:ext cx="7702952" cy="1011046"/>
              </a:xfrm>
              <a:prstGeom prst="rect">
                <a:avLst/>
              </a:prstGeom>
              <a:blipFill>
                <a:blip r:embed="rId2"/>
                <a:stretch>
                  <a:fillRect l="-475" t="-12651"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E588A-3D6B-47F3-D7E1-66C53396FE74}"/>
                  </a:ext>
                </a:extLst>
              </p:cNvPr>
              <p:cNvSpPr txBox="1"/>
              <p:nvPr/>
            </p:nvSpPr>
            <p:spPr>
              <a:xfrm>
                <a:off x="457200" y="4032866"/>
                <a:ext cx="77029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/>
                  <a:t>We assume a flat prior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, and since all GW events are mutually independent, the likelihood is a product of the individual event likelihoods.</a:t>
                </a:r>
              </a:p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/>
                  <a:t>Assuming a flat-in-log prior on the merger rate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∝1/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/>
                  <a:t>, the term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gives no constraint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 and so drops out.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E588A-3D6B-47F3-D7E1-66C53396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2866"/>
                <a:ext cx="7702952" cy="1477328"/>
              </a:xfrm>
              <a:prstGeom prst="rect">
                <a:avLst/>
              </a:prstGeom>
              <a:blipFill>
                <a:blip r:embed="rId3"/>
                <a:stretch>
                  <a:fillRect l="-475" t="-9917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356E048-B155-FE66-566E-664AB07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96" y="3012857"/>
            <a:ext cx="6207760" cy="9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Results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62452" y="1913967"/>
                <a:ext cx="41638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A single event gives little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PT" sz="1600"/>
                  <a:t>. We show the result of combining the individual event posteriors.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2" y="1913967"/>
                <a:ext cx="4163816" cy="830997"/>
              </a:xfrm>
              <a:prstGeom prst="rect">
                <a:avLst/>
              </a:prstGeom>
              <a:blipFill>
                <a:blip r:embed="rId2"/>
                <a:stretch>
                  <a:fillRect l="-293" t="-14706" r="-439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E840B2-C82F-B8D7-C96E-07686F55BEF7}"/>
                  </a:ext>
                </a:extLst>
              </p:cNvPr>
              <p:cNvSpPr txBox="1"/>
              <p:nvPr/>
            </p:nvSpPr>
            <p:spPr>
              <a:xfrm>
                <a:off x="4897120" y="4572741"/>
                <a:ext cx="3929883" cy="1100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The main determinant of the constraining power is the number of detected mergers </a:t>
                </a:r>
                <a14:m>
                  <m:oMath xmlns:m="http://schemas.openxmlformats.org/officeDocument/2006/math"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/>
                  <a:t> and we expect that asymptotically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∼1/</m:t>
                    </m:r>
                    <m:rad>
                      <m:radPr>
                        <m:degHide m:val="on"/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GB" sz="160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E840B2-C82F-B8D7-C96E-07686F55B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20" y="4572741"/>
                <a:ext cx="3929883" cy="1100429"/>
              </a:xfrm>
              <a:prstGeom prst="rect">
                <a:avLst/>
              </a:prstGeom>
              <a:blipFill>
                <a:blip r:embed="rId3"/>
                <a:stretch>
                  <a:fillRect l="-310" t="-11050" b="-6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6C460D1-E487-3A87-13C9-810793176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188" y="1341224"/>
            <a:ext cx="3769360" cy="25243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DE9AF8-2E5A-AE76-D10C-892BFCAB8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52" y="2963159"/>
            <a:ext cx="3929883" cy="2631820"/>
          </a:xfrm>
          <a:prstGeom prst="rect">
            <a:avLst/>
          </a:prstGeom>
        </p:spPr>
      </p:pic>
      <p:sp>
        <p:nvSpPr>
          <p:cNvPr id="28" name="TextBox 59">
            <a:extLst>
              <a:ext uri="{FF2B5EF4-FFF2-40B4-BE49-F238E27FC236}">
                <a16:creationId xmlns:a16="http://schemas.microsoft.com/office/drawing/2014/main" id="{C8DD5B6A-547C-4FD7-01B8-2BD0351CF36F}"/>
              </a:ext>
            </a:extLst>
          </p:cNvPr>
          <p:cNvSpPr txBox="1"/>
          <p:nvPr/>
        </p:nvSpPr>
        <p:spPr>
          <a:xfrm>
            <a:off x="5376247" y="3865543"/>
            <a:ext cx="3310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/>
              <a:t>Figure 9</a:t>
            </a:r>
            <a:r>
              <a:rPr lang="pt-PT" sz="1100"/>
              <a:t>: Individual event and full posteriors for a BBH sample of 51 events.</a:t>
            </a:r>
            <a:endParaRPr lang="en-GB" sz="1100" b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59">
                <a:extLst>
                  <a:ext uri="{FF2B5EF4-FFF2-40B4-BE49-F238E27FC236}">
                    <a16:creationId xmlns:a16="http://schemas.microsoft.com/office/drawing/2014/main" id="{6A8384E8-C6A3-E200-08ED-D3F1BCE3BE3E}"/>
                  </a:ext>
                </a:extLst>
              </p:cNvPr>
              <p:cNvSpPr txBox="1"/>
              <p:nvPr/>
            </p:nvSpPr>
            <p:spPr>
              <a:xfrm>
                <a:off x="901340" y="5572637"/>
                <a:ext cx="3456892" cy="77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100" b="1"/>
                  <a:t>Figure 10</a:t>
                </a:r>
                <a:r>
                  <a:rPr lang="pt-PT" sz="1100"/>
                  <a:t>: Fractional uncertainty on mean posterior width of 100 realisations for different average number of selected events.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GB" sz="1100" b="0">
                    <a:effectLst/>
                  </a:rPr>
                  <a:t> fit obtained by weighting points by variance in realisations.</a:t>
                </a:r>
              </a:p>
            </p:txBody>
          </p:sp>
        </mc:Choice>
        <mc:Fallback>
          <p:sp>
            <p:nvSpPr>
              <p:cNvPr id="29" name="TextBox 59">
                <a:extLst>
                  <a:ext uri="{FF2B5EF4-FFF2-40B4-BE49-F238E27FC236}">
                    <a16:creationId xmlns:a16="http://schemas.microsoft.com/office/drawing/2014/main" id="{6A8384E8-C6A3-E200-08ED-D3F1BCE3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40" y="5572637"/>
                <a:ext cx="3456892" cy="775790"/>
              </a:xfrm>
              <a:prstGeom prst="rect">
                <a:avLst/>
              </a:prstGeom>
              <a:blipFill>
                <a:blip r:embed="rId6"/>
                <a:stretch>
                  <a:fillRect t="-787" b="-4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7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A03E-B04C-53B5-B6C3-FE9EB847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489"/>
            <a:ext cx="8229600" cy="507556"/>
          </a:xfrm>
        </p:spPr>
        <p:txBody>
          <a:bodyPr/>
          <a:lstStyle/>
          <a:p>
            <a:r>
              <a:rPr lang="pt-PT" sz="3200">
                <a:latin typeface="+mj-lt"/>
              </a:rPr>
              <a:t>Results</a:t>
            </a:r>
            <a:endParaRPr lang="en-GB" sz="320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65D66-27F5-FF34-7764-615F31539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8FEB-FAC8-2CA7-FE24-EC62365D5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/>
              <p:nvPr/>
            </p:nvSpPr>
            <p:spPr>
              <a:xfrm>
                <a:off x="362452" y="1876777"/>
                <a:ext cx="7966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16000"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pt-PT" sz="1600"/>
                  <a:t>Doing the analysis for 2000 catalogues we</a:t>
                </a:r>
                <a:r>
                  <a:rPr lang="en-GB" sz="1600">
                    <a:effectLst/>
                  </a:rPr>
                  <a:t> show the method produces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>
                    <a:effectLst/>
                  </a:rPr>
                  <a:t> estimates.</a:t>
                </a:r>
                <a:r>
                  <a:rPr lang="pt-PT" sz="1600"/>
                  <a:t> There is small variation in posterior width accross realisations, but significant difference in the posterior means.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D57F9-CC83-4621-BC21-0DBA2C07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2" y="1876777"/>
                <a:ext cx="7966292" cy="830997"/>
              </a:xfrm>
              <a:prstGeom prst="rect">
                <a:avLst/>
              </a:prstGeom>
              <a:blipFill>
                <a:blip r:embed="rId2"/>
                <a:stretch>
                  <a:fillRect l="-153" t="-1470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A58DDA8-58C6-120B-D56B-3C1AD82F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2" y="2804790"/>
            <a:ext cx="7371080" cy="3035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59">
                <a:extLst>
                  <a:ext uri="{FF2B5EF4-FFF2-40B4-BE49-F238E27FC236}">
                    <a16:creationId xmlns:a16="http://schemas.microsoft.com/office/drawing/2014/main" id="{612E4BD2-42B1-8644-943E-4CF8D70DE6BD}"/>
                  </a:ext>
                </a:extLst>
              </p:cNvPr>
              <p:cNvSpPr txBox="1"/>
              <p:nvPr/>
            </p:nvSpPr>
            <p:spPr>
              <a:xfrm>
                <a:off x="957664" y="5900090"/>
                <a:ext cx="7371080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400"/>
                  </a:lnSpc>
                </a:pPr>
                <a:r>
                  <a:rPr lang="pt-PT" sz="1100" b="1"/>
                  <a:t>Figure 11</a:t>
                </a:r>
                <a:r>
                  <a:rPr lang="pt-PT" sz="1100"/>
                  <a:t>: (left) 30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100" b="0">
                    <a:effectLst/>
                  </a:rPr>
                  <a:t> posteriors for </a:t>
                </a:r>
                <a14:m>
                  <m:oMath xmlns:m="http://schemas.openxmlformats.org/officeDocument/2006/math">
                    <m:r>
                      <a:rPr lang="pt-PT" sz="1100" b="0" i="1" smtClean="0">
                        <a:effectLst/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GB" sz="1100" b="0">
                    <a:effectLst/>
                  </a:rPr>
                  <a:t>50-BBH samples. (centre)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1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1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1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100">
                    <a:effectLst/>
                  </a:rPr>
                  <a:t> (posterior means) and (right) posterior standard deviations for 2000 realisations. Means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pt-PT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100"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1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100" b="0" i="1" smtClean="0"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pt-PT" sz="11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1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PT" sz="1100" b="0" i="1" smtClean="0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100">
                    <a:effectLst/>
                  </a:rPr>
                  <a:t> are plotted in magenta.</a:t>
                </a:r>
              </a:p>
            </p:txBody>
          </p:sp>
        </mc:Choice>
        <mc:Fallback>
          <p:sp>
            <p:nvSpPr>
              <p:cNvPr id="16" name="TextBox 59">
                <a:extLst>
                  <a:ext uri="{FF2B5EF4-FFF2-40B4-BE49-F238E27FC236}">
                    <a16:creationId xmlns:a16="http://schemas.microsoft.com/office/drawing/2014/main" id="{612E4BD2-42B1-8644-943E-4CF8D70D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" y="5900090"/>
                <a:ext cx="7371080" cy="452688"/>
              </a:xfrm>
              <a:prstGeom prst="rect">
                <a:avLst/>
              </a:prstGeom>
              <a:blipFill>
                <a:blip r:embed="rId4"/>
                <a:stretch>
                  <a:fillRect t="-1351"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04488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Custom 3">
      <a:majorFont>
        <a:latin typeface="LM Roman 12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MSci Presentation</Template>
  <TotalTime>0</TotalTime>
  <Words>951</Words>
  <Application>Microsoft Office PowerPoint</Application>
  <PresentationFormat>On-screen Show (4:3)</PresentationFormat>
  <Paragraphs>80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Cambria Math</vt:lpstr>
      <vt:lpstr>Imperial College London Theme</vt:lpstr>
      <vt:lpstr>Using Gravitational Wave Observations of Binary Black Hole Mergers to Measure the Hubble Constant​</vt:lpstr>
      <vt:lpstr>The Hubble Tension</vt:lpstr>
      <vt:lpstr>The Dark Siren Method</vt:lpstr>
      <vt:lpstr>Smiulation Framwork</vt:lpstr>
      <vt:lpstr>Smiulation Framwork</vt:lpstr>
      <vt:lpstr>PowerPoint Presentation</vt:lpstr>
      <vt:lpstr>Bayesian Inference</vt:lpstr>
      <vt:lpstr>Results</vt:lpstr>
      <vt:lpstr>Results</vt:lpstr>
      <vt:lpstr>Results – Selection Effects</vt:lpstr>
      <vt:lpstr>Results – Survey Completeness</vt:lpstr>
      <vt:lpstr>Results – Redshift Uncertainty</vt:lpstr>
      <vt:lpstr>Next steps and possible extensions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Gravitational Wave Observations of Binary Black Hole Mergers to Measure the Hubble Constant</dc:title>
  <dc:creator>Louro Coelho, Manuel</dc:creator>
  <cp:lastModifiedBy>Manuel Coelho</cp:lastModifiedBy>
  <cp:revision>2</cp:revision>
  <dcterms:created xsi:type="dcterms:W3CDTF">2024-03-19T19:29:26Z</dcterms:created>
  <dcterms:modified xsi:type="dcterms:W3CDTF">2024-03-21T19:25:37Z</dcterms:modified>
</cp:coreProperties>
</file>